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74" r:id="rId2"/>
    <p:sldId id="571" r:id="rId3"/>
    <p:sldId id="614" r:id="rId4"/>
    <p:sldId id="657" r:id="rId5"/>
    <p:sldId id="459" r:id="rId6"/>
    <p:sldId id="656" r:id="rId7"/>
    <p:sldId id="437" r:id="rId8"/>
    <p:sldId id="572" r:id="rId9"/>
    <p:sldId id="276" r:id="rId10"/>
    <p:sldId id="449" r:id="rId11"/>
    <p:sldId id="450" r:id="rId12"/>
    <p:sldId id="650" r:id="rId13"/>
    <p:sldId id="654" r:id="rId14"/>
    <p:sldId id="573" r:id="rId15"/>
    <p:sldId id="556" r:id="rId16"/>
    <p:sldId id="557" r:id="rId17"/>
    <p:sldId id="558" r:id="rId18"/>
    <p:sldId id="559" r:id="rId19"/>
    <p:sldId id="560" r:id="rId20"/>
    <p:sldId id="561" r:id="rId21"/>
    <p:sldId id="563" r:id="rId22"/>
    <p:sldId id="616" r:id="rId23"/>
    <p:sldId id="617" r:id="rId24"/>
    <p:sldId id="618" r:id="rId25"/>
    <p:sldId id="619" r:id="rId26"/>
    <p:sldId id="655" r:id="rId27"/>
    <p:sldId id="620" r:id="rId28"/>
    <p:sldId id="621" r:id="rId29"/>
    <p:sldId id="622" r:id="rId30"/>
    <p:sldId id="623" r:id="rId31"/>
    <p:sldId id="624" r:id="rId32"/>
    <p:sldId id="625" r:id="rId33"/>
    <p:sldId id="626" r:id="rId34"/>
    <p:sldId id="574" r:id="rId35"/>
    <p:sldId id="455" r:id="rId36"/>
    <p:sldId id="463" r:id="rId37"/>
    <p:sldId id="462" r:id="rId38"/>
    <p:sldId id="457" r:id="rId39"/>
    <p:sldId id="456" r:id="rId40"/>
    <p:sldId id="461" r:id="rId41"/>
    <p:sldId id="575" r:id="rId42"/>
    <p:sldId id="634" r:id="rId43"/>
    <p:sldId id="635" r:id="rId44"/>
    <p:sldId id="658" r:id="rId45"/>
    <p:sldId id="660" r:id="rId46"/>
    <p:sldId id="659" r:id="rId47"/>
    <p:sldId id="379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6" autoAdjust="0"/>
    <p:restoredTop sz="91297" autoAdjust="0"/>
  </p:normalViewPr>
  <p:slideViewPr>
    <p:cSldViewPr snapToGrid="0">
      <p:cViewPr varScale="1">
        <p:scale>
          <a:sx n="95" d="100"/>
          <a:sy n="95" d="100"/>
        </p:scale>
        <p:origin x="1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hk116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1.jpeg"/><Relationship Id="rId9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>
                <a:hlinkClick r:id="rId4"/>
              </a:rPr>
              <a:t>ehk116@gmail.com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8/23/20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8/23/20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install.packages(“name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  <a:endParaRPr lang="en-US" sz="16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will need to repeat it w/each new environment!</a:t>
            </a:r>
            <a:endParaRPr lang="en-US" sz="16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8/23/20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1AFC5-1E50-D843-8F14-E4AF084908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4442" y="5552515"/>
            <a:ext cx="737347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4" y="1017185"/>
            <a:ext cx="6975194" cy="386403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8261" y="1840376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Also, create an account for RStudio Cloud: </a:t>
            </a:r>
            <a:r>
              <a:rPr lang="en-US" sz="160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In Console, type </a:t>
            </a:r>
            <a:r>
              <a:rPr lang="en-US" sz="1600" i="1">
                <a:solidFill>
                  <a:srgbClr val="000000"/>
                </a:solidFill>
              </a:rPr>
              <a:t>install.packages(“rmarkdown”) </a:t>
            </a:r>
            <a:r>
              <a:rPr lang="en-US" sz="160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See </a:t>
            </a:r>
            <a:r>
              <a:rPr lang="en-US" sz="160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8/23/20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8/23/20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E07C4-CEBF-524D-BBD0-ECED69E1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418"/>
            <a:ext cx="9144000" cy="43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2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8/23/20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17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F6827-23A3-0B43-BB03-DEDECC23BBDA}"/>
              </a:ext>
            </a:extLst>
          </p:cNvPr>
          <p:cNvSpPr txBox="1"/>
          <p:nvPr/>
        </p:nvSpPr>
        <p:spPr>
          <a:xfrm>
            <a:off x="3217763" y="2546430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applied in series</a:t>
            </a:r>
          </a:p>
          <a:p>
            <a:r>
              <a:rPr lang="en-US" dirty="0"/>
              <a:t>function() 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BF3D50A-E007-4B4D-9FD2-B5F36D873D27}"/>
              </a:ext>
            </a:extLst>
          </p:cNvPr>
          <p:cNvCxnSpPr>
            <a:stCxn id="75" idx="1"/>
            <a:endCxn id="13" idx="3"/>
          </p:cNvCxnSpPr>
          <p:nvPr/>
        </p:nvCxnSpPr>
        <p:spPr>
          <a:xfrm rot="10800000" flipV="1">
            <a:off x="2002417" y="2869595"/>
            <a:ext cx="1215346" cy="24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2A62A39-1DC0-5143-8874-6E76724F21E1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rot="10800000" flipV="1">
            <a:off x="2002417" y="2869595"/>
            <a:ext cx="1215346" cy="328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67FFE11-085D-5A4D-8DBF-95C296362EC0}"/>
              </a:ext>
            </a:extLst>
          </p:cNvPr>
          <p:cNvCxnSpPr>
            <a:stCxn id="75" idx="1"/>
            <a:endCxn id="27" idx="3"/>
          </p:cNvCxnSpPr>
          <p:nvPr/>
        </p:nvCxnSpPr>
        <p:spPr>
          <a:xfrm rot="10800000" flipV="1">
            <a:off x="2002417" y="2869595"/>
            <a:ext cx="1215346" cy="6545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4142FFB-BA8D-2240-AB36-5A18100BBAEA}"/>
              </a:ext>
            </a:extLst>
          </p:cNvPr>
          <p:cNvCxnSpPr>
            <a:cxnSpLocks/>
            <a:stCxn id="75" idx="1"/>
            <a:endCxn id="28" idx="3"/>
          </p:cNvCxnSpPr>
          <p:nvPr/>
        </p:nvCxnSpPr>
        <p:spPr>
          <a:xfrm rot="10800000" flipV="1">
            <a:off x="2002417" y="2869595"/>
            <a:ext cx="1215346" cy="9805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BE493D3-CED3-5E4B-B80B-9D826C6ACCA7}"/>
              </a:ext>
            </a:extLst>
          </p:cNvPr>
          <p:cNvCxnSpPr>
            <a:cxnSpLocks/>
            <a:stCxn id="75" idx="1"/>
            <a:endCxn id="45" idx="3"/>
          </p:cNvCxnSpPr>
          <p:nvPr/>
        </p:nvCxnSpPr>
        <p:spPr>
          <a:xfrm rot="10800000" flipV="1">
            <a:off x="2002417" y="2869595"/>
            <a:ext cx="1215346" cy="13065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5F1AE3E-7EBC-7B47-B389-701C46200E72}"/>
              </a:ext>
            </a:extLst>
          </p:cNvPr>
          <p:cNvCxnSpPr>
            <a:cxnSpLocks/>
            <a:stCxn id="75" idx="1"/>
            <a:endCxn id="46" idx="3"/>
          </p:cNvCxnSpPr>
          <p:nvPr/>
        </p:nvCxnSpPr>
        <p:spPr>
          <a:xfrm rot="10800000" flipV="1">
            <a:off x="2002417" y="2869595"/>
            <a:ext cx="1215346" cy="1632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5FD5B46-19CD-F443-8541-0A66E5E49977}"/>
              </a:ext>
            </a:extLst>
          </p:cNvPr>
          <p:cNvCxnSpPr>
            <a:cxnSpLocks/>
            <a:stCxn id="75" idx="1"/>
            <a:endCxn id="47" idx="3"/>
          </p:cNvCxnSpPr>
          <p:nvPr/>
        </p:nvCxnSpPr>
        <p:spPr>
          <a:xfrm rot="10800000" flipV="1">
            <a:off x="2002417" y="2869595"/>
            <a:ext cx="1215346" cy="19586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48EBE07-E459-F847-B013-47308CD1285F}"/>
              </a:ext>
            </a:extLst>
          </p:cNvPr>
          <p:cNvCxnSpPr>
            <a:cxnSpLocks/>
            <a:stCxn id="75" idx="1"/>
            <a:endCxn id="48" idx="3"/>
          </p:cNvCxnSpPr>
          <p:nvPr/>
        </p:nvCxnSpPr>
        <p:spPr>
          <a:xfrm rot="10800000" flipV="1">
            <a:off x="2002417" y="2869595"/>
            <a:ext cx="1215346" cy="22846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9616C5D-E9BF-C946-8285-CA883E1E1E04}"/>
              </a:ext>
            </a:extLst>
          </p:cNvPr>
          <p:cNvCxnSpPr>
            <a:cxnSpLocks/>
            <a:stCxn id="75" idx="1"/>
            <a:endCxn id="49" idx="3"/>
          </p:cNvCxnSpPr>
          <p:nvPr/>
        </p:nvCxnSpPr>
        <p:spPr>
          <a:xfrm rot="10800000" flipV="1">
            <a:off x="2002417" y="2869595"/>
            <a:ext cx="1215346" cy="261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B04D75-277A-9F49-A865-3AD2697DA9E5}"/>
              </a:ext>
            </a:extLst>
          </p:cNvPr>
          <p:cNvSpPr/>
          <p:nvPr/>
        </p:nvSpPr>
        <p:spPr>
          <a:xfrm>
            <a:off x="5782235" y="4235822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30 songs</a:t>
            </a:r>
          </a:p>
          <a:p>
            <a:r>
              <a:rPr lang="en-US" sz="1200" dirty="0"/>
              <a:t>Song 1: ends at 3m with 709 total words spoken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Song30:  ends at 4.67m with 863 words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EC3BEC-591C-294B-B9BD-5BDCCB1BA679}"/>
              </a:ext>
            </a:extLst>
          </p:cNvPr>
          <p:cNvSpPr txBox="1"/>
          <p:nvPr/>
        </p:nvSpPr>
        <p:spPr>
          <a:xfrm>
            <a:off x="3353110" y="4285584"/>
            <a:ext cx="239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the last line total for each song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FDDBC8-DC83-4A41-B695-3083442897E2}"/>
              </a:ext>
            </a:extLst>
          </p:cNvPr>
          <p:cNvSpPr/>
          <p:nvPr/>
        </p:nvSpPr>
        <p:spPr>
          <a:xfrm>
            <a:off x="6042212" y="2263588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2500 total lines analyzed among 30 songs</a:t>
            </a:r>
          </a:p>
          <a:p>
            <a:r>
              <a:rPr lang="en-US" sz="1200" dirty="0"/>
              <a:t>Song 1: At 4 seconds, 7 words were spoken</a:t>
            </a:r>
          </a:p>
          <a:p>
            <a:r>
              <a:rPr lang="en-US" sz="1200" dirty="0"/>
              <a:t>Song 1: At 10 seconds 12 total words (7+5)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 30: At 4.6 min, 862 total words spoken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75988-2ED3-9348-8010-4FB923728F5C}"/>
              </a:ext>
            </a:extLst>
          </p:cNvPr>
          <p:cNvCxnSpPr>
            <a:stCxn id="75" idx="2"/>
            <a:endCxn id="54" idx="0"/>
          </p:cNvCxnSpPr>
          <p:nvPr/>
        </p:nvCxnSpPr>
        <p:spPr>
          <a:xfrm>
            <a:off x="4552423" y="3192761"/>
            <a:ext cx="0" cy="10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3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more R scripting!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B_RapSongs.R</a:t>
            </a:r>
            <a:endParaRPr lang="en-US" b="1" dirty="0"/>
          </a:p>
        </p:txBody>
      </p:sp>
      <p:pic>
        <p:nvPicPr>
          <p:cNvPr id="3074" name="Picture 2" descr="The best rap god memes :) Memedroid">
            <a:extLst>
              <a:ext uri="{FF2B5EF4-FFF2-40B4-BE49-F238E27FC236}">
                <a16:creationId xmlns:a16="http://schemas.microsoft.com/office/drawing/2014/main" id="{E32CC252-6125-5F4A-B4E4-BFC59A5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1811670"/>
            <a:ext cx="3363917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143736" y="1898247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4352081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5198963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5198963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5198963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5198963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5198963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5198963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5198963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5198963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5198963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5014383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3710302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3873313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4036323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4199333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4362343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4525353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4688363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4851373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1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local, 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Piazza introduction post (slide 7, assigned as part of class participation)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A831E0-F4A2-424B-9233-5C3AD2D66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403"/>
            <a:ext cx="9144000" cy="49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1030" name="Picture 6" descr="Download Free World Globe Font Map Free Transparent Image HQ ICON ...">
            <a:extLst>
              <a:ext uri="{FF2B5EF4-FFF2-40B4-BE49-F238E27FC236}">
                <a16:creationId xmlns:a16="http://schemas.microsoft.com/office/drawing/2014/main" id="{DF45D991-6438-4147-BE6B-F9BDF3E7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200873"/>
            <a:ext cx="5845215" cy="4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877AA-7584-2040-9EF0-55472CCF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9" y="1180136"/>
            <a:ext cx="6331272" cy="270158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2410</Words>
  <Application>Microsoft Macintosh PowerPoint</Application>
  <PresentationFormat>On-screen Show (4:3)</PresentationFormat>
  <Paragraphs>566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Wingdings</vt:lpstr>
      <vt:lpstr>Office Theme</vt:lpstr>
      <vt:lpstr>Data Mining for Business Harvard CSCI E-96</vt:lpstr>
      <vt:lpstr>Agenda</vt:lpstr>
      <vt:lpstr>Introduction</vt:lpstr>
      <vt:lpstr>Introductions</vt:lpstr>
      <vt:lpstr>Introductions</vt:lpstr>
      <vt:lpstr>PowerPoint Presentation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Lists, a little bit more complex</vt:lpstr>
      <vt:lpstr>Lists, a little bit more complex</vt:lpstr>
      <vt:lpstr>Let’s practice!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Edward Kwartler</cp:lastModifiedBy>
  <cp:revision>4</cp:revision>
  <dcterms:created xsi:type="dcterms:W3CDTF">2020-08-24T01:48:41Z</dcterms:created>
  <dcterms:modified xsi:type="dcterms:W3CDTF">2020-08-24T02:52:49Z</dcterms:modified>
</cp:coreProperties>
</file>